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493" r:id="rId1"/>
  </p:sldMasterIdLst>
  <p:notesMasterIdLst>
    <p:notesMasterId r:id="rId3"/>
  </p:notesMasterIdLst>
  <p:handoutMasterIdLst>
    <p:handoutMasterId r:id="rId4"/>
  </p:handoutMasterIdLst>
  <p:sldIdLst>
    <p:sldId id="258" r:id="rId2"/>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3C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9" autoAdjust="0"/>
  </p:normalViewPr>
  <p:slideViewPr>
    <p:cSldViewPr snapToGrid="0">
      <p:cViewPr varScale="1">
        <p:scale>
          <a:sx n="111" d="100"/>
          <a:sy n="111" d="100"/>
        </p:scale>
        <p:origin x="534" y="96"/>
      </p:cViewPr>
      <p:guideLst/>
    </p:cSldViewPr>
  </p:slideViewPr>
  <p:notesTextViewPr>
    <p:cViewPr>
      <p:scale>
        <a:sx n="1" d="1"/>
        <a:sy n="1" d="1"/>
      </p:scale>
      <p:origin x="0" y="0"/>
    </p:cViewPr>
  </p:notesTextViewPr>
  <p:notesViewPr>
    <p:cSldViewPr snapToGrid="0">
      <p:cViewPr varScale="1">
        <p:scale>
          <a:sx n="86" d="100"/>
          <a:sy n="86" d="100"/>
        </p:scale>
        <p:origin x="31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B6F786D-919B-4EF5-BD44-C01ABFF51C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7C3CE706-A491-407B-8A3C-1E1B38E3BE5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FF48ADC-B976-45C1-B94C-07D8DBD706E9}" type="datetime1">
              <a:rPr lang="en-GB" smtClean="0"/>
              <a:t>22/10/2024</a:t>
            </a:fld>
            <a:endParaRPr lang="en-GB"/>
          </a:p>
        </p:txBody>
      </p:sp>
      <p:sp>
        <p:nvSpPr>
          <p:cNvPr id="4" name="Footer Placeholder 3">
            <a:extLst>
              <a:ext uri="{FF2B5EF4-FFF2-40B4-BE49-F238E27FC236}">
                <a16:creationId xmlns:a16="http://schemas.microsoft.com/office/drawing/2014/main" id="{49EB2EC7-06AC-483D-9F0F-8513034635F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77165677-A8C6-4167-BD6B-72F4BE86DEC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D49346E-4525-4E9D-8817-A0F329044F37}" type="slidenum">
              <a:rPr lang="en-GB" smtClean="0"/>
              <a:t>‹#›</a:t>
            </a:fld>
            <a:endParaRPr lang="en-GB"/>
          </a:p>
        </p:txBody>
      </p:sp>
    </p:spTree>
    <p:extLst>
      <p:ext uri="{BB962C8B-B14F-4D97-AF65-F5344CB8AC3E}">
        <p14:creationId xmlns:p14="http://schemas.microsoft.com/office/powerpoint/2010/main" val="33180882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E6FF367F-4D55-4A59-B136-DC08F1BB1573}" type="datetime1">
              <a:rPr lang="en-GB" noProof="0" smtClean="0"/>
              <a:t>22/10/2024</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A180B81-AA4E-4B75-A7A4-FD12E7A9A81B}" type="slidenum">
              <a:rPr lang="en-GB" noProof="0" smtClean="0"/>
              <a:t>‹#›</a:t>
            </a:fld>
            <a:endParaRPr lang="en-GB" noProof="0"/>
          </a:p>
        </p:txBody>
      </p:sp>
    </p:spTree>
    <p:extLst>
      <p:ext uri="{BB962C8B-B14F-4D97-AF65-F5344CB8AC3E}">
        <p14:creationId xmlns:p14="http://schemas.microsoft.com/office/powerpoint/2010/main" val="25162896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1A180B81-AA4E-4B75-A7A4-FD12E7A9A81B}" type="slidenum">
              <a:rPr lang="en-GB" smtClean="0"/>
              <a:t>1</a:t>
            </a:fld>
            <a:endParaRPr lang="en-GB"/>
          </a:p>
        </p:txBody>
      </p:sp>
    </p:spTree>
    <p:extLst>
      <p:ext uri="{BB962C8B-B14F-4D97-AF65-F5344CB8AC3E}">
        <p14:creationId xmlns:p14="http://schemas.microsoft.com/office/powerpoint/2010/main" val="11536751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rtlCol="0" anchor="ctr">
            <a:normAutofit/>
          </a:bodyPr>
          <a:lstStyle>
            <a:lvl1pPr algn="r">
              <a:defRPr sz="5000" spc="200" baseline="0"/>
            </a:lvl1pPr>
          </a:lstStyle>
          <a:p>
            <a:pPr rtl="0"/>
            <a:r>
              <a:rPr lang="en-US" noProof="0"/>
              <a:t>Click to edit Master title style</a:t>
            </a:r>
            <a:endParaRPr lang="en-GB" noProof="0"/>
          </a:p>
        </p:txBody>
      </p:sp>
      <p:sp>
        <p:nvSpPr>
          <p:cNvPr id="3" name="Subtitle 2"/>
          <p:cNvSpPr>
            <a:spLocks noGrp="1"/>
          </p:cNvSpPr>
          <p:nvPr>
            <p:ph type="subTitle" idx="1"/>
          </p:nvPr>
        </p:nvSpPr>
        <p:spPr>
          <a:xfrm>
            <a:off x="8610600" y="4960137"/>
            <a:ext cx="3200400" cy="1463040"/>
          </a:xfrm>
        </p:spPr>
        <p:txBody>
          <a:bodyPr lIns="91440" rIns="91440" rtlCol="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pPr rtl="0"/>
            <a:r>
              <a:rPr lang="en-US" noProof="0"/>
              <a:t>Click to edit Master subtitle style</a:t>
            </a:r>
            <a:endParaRPr lang="en-GB" noProof="0"/>
          </a:p>
        </p:txBody>
      </p:sp>
      <p:sp>
        <p:nvSpPr>
          <p:cNvPr id="4" name="Date Placeholder 3"/>
          <p:cNvSpPr>
            <a:spLocks noGrp="1"/>
          </p:cNvSpPr>
          <p:nvPr>
            <p:ph type="dt" sz="half" idx="10"/>
          </p:nvPr>
        </p:nvSpPr>
        <p:spPr/>
        <p:txBody>
          <a:bodyPr rtlCol="0"/>
          <a:lstStyle>
            <a:lvl1pPr algn="l">
              <a:defRPr/>
            </a:lvl1pPr>
          </a:lstStyle>
          <a:p>
            <a:pPr rtl="0"/>
            <a:fld id="{B2CA9EC1-13CD-430C-84BF-C70EB96BA386}" type="datetime1">
              <a:rPr lang="en-GB" noProof="0" smtClean="0"/>
              <a:t>22/10/2024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0095969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Vertical Text Placeholder 2"/>
          <p:cNvSpPr>
            <a:spLocks noGrp="1"/>
          </p:cNvSpPr>
          <p:nvPr>
            <p:ph type="body" orient="vert" idx="1"/>
          </p:nvPr>
        </p:nvSpPr>
        <p:spPr/>
        <p:txBody>
          <a:bodyPr vert="eaVert"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10"/>
          </p:nvPr>
        </p:nvSpPr>
        <p:spPr/>
        <p:txBody>
          <a:bodyPr rtlCol="0"/>
          <a:lstStyle/>
          <a:p>
            <a:pPr rtl="0"/>
            <a:fld id="{B4323F30-131A-49A6-9260-FD2B75CEC914}" type="datetime1">
              <a:rPr lang="en-GB" noProof="0" smtClean="0"/>
              <a:t>22/10/2024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3636977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rtlCol="0"/>
          <a:lstStyle/>
          <a:p>
            <a:pPr rtl="0"/>
            <a:r>
              <a:rPr lang="en-US" noProof="0"/>
              <a:t>Click to edit Master title style</a:t>
            </a:r>
            <a:endParaRPr lang="en-GB" noProof="0"/>
          </a:p>
        </p:txBody>
      </p:sp>
      <p:sp>
        <p:nvSpPr>
          <p:cNvPr id="3" name="Vertical Text Placeholder 2"/>
          <p:cNvSpPr>
            <a:spLocks noGrp="1"/>
          </p:cNvSpPr>
          <p:nvPr>
            <p:ph type="body" orient="vert" idx="1"/>
          </p:nvPr>
        </p:nvSpPr>
        <p:spPr>
          <a:xfrm>
            <a:off x="990601" y="762000"/>
            <a:ext cx="7581900" cy="5410200"/>
          </a:xfrm>
        </p:spPr>
        <p:txBody>
          <a:bodyPr vert="eaVert"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10"/>
          </p:nvPr>
        </p:nvSpPr>
        <p:spPr/>
        <p:txBody>
          <a:bodyPr rtlCol="0"/>
          <a:lstStyle/>
          <a:p>
            <a:pPr rtl="0"/>
            <a:fld id="{30196CEB-D4F0-41C8-A216-4531BAA0E379}" type="datetime1">
              <a:rPr lang="en-GB" noProof="0" smtClean="0"/>
              <a:t>22/10/2024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615710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Content Placeholder 2"/>
          <p:cNvSpPr>
            <a:spLocks noGrp="1"/>
          </p:cNvSpPr>
          <p:nvPr>
            <p:ph idx="1"/>
          </p:nvPr>
        </p:nvSpPr>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10"/>
          </p:nvPr>
        </p:nvSpPr>
        <p:spPr/>
        <p:txBody>
          <a:bodyPr rtlCol="0"/>
          <a:lstStyle/>
          <a:p>
            <a:pPr rtl="0"/>
            <a:fld id="{BC4D0EEA-2A4C-4658-8ABB-80797B8C35D3}" type="datetime1">
              <a:rPr lang="en-GB" noProof="0" smtClean="0"/>
              <a:t>22/10/2024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188002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rtlCol="0" anchor="ctr">
            <a:normAutofit/>
          </a:bodyPr>
          <a:lstStyle>
            <a:lvl1pPr algn="r">
              <a:defRPr sz="5000" b="0" spc="200" baseline="0"/>
            </a:lvl1pPr>
          </a:lstStyle>
          <a:p>
            <a:pPr rtl="0"/>
            <a:r>
              <a:rPr lang="en-US" noProof="0"/>
              <a:t>Click to edit Master title style</a:t>
            </a:r>
            <a:endParaRPr lang="en-GB" noProof="0"/>
          </a:p>
        </p:txBody>
      </p:sp>
      <p:sp>
        <p:nvSpPr>
          <p:cNvPr id="3" name="Text Placeholder 2"/>
          <p:cNvSpPr>
            <a:spLocks noGrp="1"/>
          </p:cNvSpPr>
          <p:nvPr>
            <p:ph type="body" idx="1"/>
          </p:nvPr>
        </p:nvSpPr>
        <p:spPr>
          <a:xfrm>
            <a:off x="8610600" y="4960137"/>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92AFB3A0-AD38-46EB-9F04-2C98DD78BDC6}" type="datetime1">
              <a:rPr lang="en-GB" noProof="0" smtClean="0"/>
              <a:t>22/10/2024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383305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rtlCol="0"/>
          <a:lstStyle/>
          <a:p>
            <a:pPr rtl="0"/>
            <a:r>
              <a:rPr lang="en-US" noProof="0"/>
              <a:t>Click to edit Master title style</a:t>
            </a:r>
            <a:endParaRPr lang="en-GB" noProof="0"/>
          </a:p>
        </p:txBody>
      </p:sp>
      <p:sp>
        <p:nvSpPr>
          <p:cNvPr id="3" name="Content Placeholder 2"/>
          <p:cNvSpPr>
            <a:spLocks noGrp="1"/>
          </p:cNvSpPr>
          <p:nvPr>
            <p:ph sz="half" idx="1"/>
          </p:nvPr>
        </p:nvSpPr>
        <p:spPr>
          <a:xfrm>
            <a:off x="1024127" y="2286000"/>
            <a:ext cx="4754880" cy="4023360"/>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Content Placeholder 3"/>
          <p:cNvSpPr>
            <a:spLocks noGrp="1"/>
          </p:cNvSpPr>
          <p:nvPr>
            <p:ph sz="half" idx="2"/>
          </p:nvPr>
        </p:nvSpPr>
        <p:spPr>
          <a:xfrm>
            <a:off x="5989320" y="2286000"/>
            <a:ext cx="4754880" cy="4023360"/>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5" name="Date Placeholder 4"/>
          <p:cNvSpPr>
            <a:spLocks noGrp="1"/>
          </p:cNvSpPr>
          <p:nvPr>
            <p:ph type="dt" sz="half" idx="10"/>
          </p:nvPr>
        </p:nvSpPr>
        <p:spPr/>
        <p:txBody>
          <a:bodyPr rtlCol="0"/>
          <a:lstStyle/>
          <a:p>
            <a:pPr rtl="0"/>
            <a:fld id="{01454B4C-DA52-476E-BD50-FB07810A46FB}" type="datetime1">
              <a:rPr lang="en-GB" noProof="0" smtClean="0"/>
              <a:t>22/10/2024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45805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rtlCol="0"/>
          <a:lstStyle/>
          <a:p>
            <a:pPr rtl="0"/>
            <a:r>
              <a:rPr lang="en-US" noProof="0"/>
              <a:t>Click to edit Master title style</a:t>
            </a:r>
            <a:endParaRPr lang="en-GB" noProof="0"/>
          </a:p>
        </p:txBody>
      </p:sp>
      <p:sp>
        <p:nvSpPr>
          <p:cNvPr id="3" name="Text Placeholder 2"/>
          <p:cNvSpPr>
            <a:spLocks noGrp="1"/>
          </p:cNvSpPr>
          <p:nvPr>
            <p:ph type="body" idx="1"/>
          </p:nvPr>
        </p:nvSpPr>
        <p:spPr>
          <a:xfrm>
            <a:off x="1024128" y="2179636"/>
            <a:ext cx="4754880" cy="822960"/>
          </a:xfrm>
        </p:spPr>
        <p:txBody>
          <a:bodyPr lIns="137160" rIns="137160" rtlCol="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4" name="Content Placeholder 3"/>
          <p:cNvSpPr>
            <a:spLocks noGrp="1"/>
          </p:cNvSpPr>
          <p:nvPr>
            <p:ph sz="half" idx="2"/>
          </p:nvPr>
        </p:nvSpPr>
        <p:spPr>
          <a:xfrm>
            <a:off x="1024128" y="2967788"/>
            <a:ext cx="4754880" cy="3341572"/>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5" name="Text Placeholder 4"/>
          <p:cNvSpPr>
            <a:spLocks noGrp="1"/>
          </p:cNvSpPr>
          <p:nvPr>
            <p:ph type="body" sz="quarter" idx="3"/>
          </p:nvPr>
        </p:nvSpPr>
        <p:spPr>
          <a:xfrm>
            <a:off x="5990888" y="2179636"/>
            <a:ext cx="4754880" cy="822960"/>
          </a:xfrm>
        </p:spPr>
        <p:txBody>
          <a:bodyPr lIns="137160" rIns="137160" rtlCol="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noProof="0"/>
              <a:t>Click to edit Master text styles</a:t>
            </a:r>
          </a:p>
        </p:txBody>
      </p:sp>
      <p:sp>
        <p:nvSpPr>
          <p:cNvPr id="6" name="Content Placeholder 5"/>
          <p:cNvSpPr>
            <a:spLocks noGrp="1"/>
          </p:cNvSpPr>
          <p:nvPr>
            <p:ph sz="quarter" idx="4"/>
          </p:nvPr>
        </p:nvSpPr>
        <p:spPr>
          <a:xfrm>
            <a:off x="5990888" y="2967788"/>
            <a:ext cx="4754880" cy="3341572"/>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7" name="Date Placeholder 6"/>
          <p:cNvSpPr>
            <a:spLocks noGrp="1"/>
          </p:cNvSpPr>
          <p:nvPr>
            <p:ph type="dt" sz="half" idx="10"/>
          </p:nvPr>
        </p:nvSpPr>
        <p:spPr/>
        <p:txBody>
          <a:bodyPr rtlCol="0"/>
          <a:lstStyle/>
          <a:p>
            <a:pPr rtl="0"/>
            <a:fld id="{7221E355-ECFD-48A6-AAA9-29A5BA492D03}" type="datetime1">
              <a:rPr lang="en-GB" noProof="0" smtClean="0"/>
              <a:t>22/10/2024</a:t>
            </a:fld>
            <a:endParaRPr lang="en-GB" noProof="0"/>
          </a:p>
        </p:txBody>
      </p:sp>
      <p:sp>
        <p:nvSpPr>
          <p:cNvPr id="8" name="Footer Placeholder 7"/>
          <p:cNvSpPr>
            <a:spLocks noGrp="1"/>
          </p:cNvSpPr>
          <p:nvPr>
            <p:ph type="ftr" sz="quarter" idx="11"/>
          </p:nvPr>
        </p:nvSpPr>
        <p:spPr/>
        <p:txBody>
          <a:bodyPr rtlCol="0"/>
          <a:lstStyle/>
          <a:p>
            <a:pPr rtl="0"/>
            <a:endParaRPr lang="en-GB" noProof="0"/>
          </a:p>
        </p:txBody>
      </p:sp>
      <p:sp>
        <p:nvSpPr>
          <p:cNvPr id="9" name="Slide Number Placeholder 8"/>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85274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Date Placeholder 2"/>
          <p:cNvSpPr>
            <a:spLocks noGrp="1"/>
          </p:cNvSpPr>
          <p:nvPr>
            <p:ph type="dt" sz="half" idx="10"/>
          </p:nvPr>
        </p:nvSpPr>
        <p:spPr/>
        <p:txBody>
          <a:bodyPr rtlCol="0"/>
          <a:lstStyle/>
          <a:p>
            <a:pPr rtl="0"/>
            <a:fld id="{57208267-91BE-4FB0-BD73-B4B0F920422C}" type="datetime1">
              <a:rPr lang="en-GB" noProof="0" smtClean="0"/>
              <a:t>22/10/2024</a:t>
            </a:fld>
            <a:endParaRPr lang="en-GB" noProof="0"/>
          </a:p>
        </p:txBody>
      </p:sp>
      <p:sp>
        <p:nvSpPr>
          <p:cNvPr id="4" name="Footer Placeholder 3"/>
          <p:cNvSpPr>
            <a:spLocks noGrp="1"/>
          </p:cNvSpPr>
          <p:nvPr>
            <p:ph type="ftr" sz="quarter" idx="11"/>
          </p:nvPr>
        </p:nvSpPr>
        <p:spPr/>
        <p:txBody>
          <a:bodyPr rtlCol="0"/>
          <a:lstStyle/>
          <a:p>
            <a:pPr rtl="0"/>
            <a:endParaRPr lang="en-GB" noProof="0"/>
          </a:p>
        </p:txBody>
      </p:sp>
      <p:sp>
        <p:nvSpPr>
          <p:cNvPr id="5" name="Slide Number Placeholder 4"/>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357086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61253565-6AEB-4EE4-AF8D-ABCD125BEDE7}" type="datetime1">
              <a:rPr lang="en-GB" noProof="0" smtClean="0"/>
              <a:t>22/10/2024</a:t>
            </a:fld>
            <a:endParaRPr lang="en-GB" noProof="0"/>
          </a:p>
        </p:txBody>
      </p:sp>
      <p:sp>
        <p:nvSpPr>
          <p:cNvPr id="3" name="Footer Placeholder 2"/>
          <p:cNvSpPr>
            <a:spLocks noGrp="1"/>
          </p:cNvSpPr>
          <p:nvPr>
            <p:ph type="ftr" sz="quarter" idx="11"/>
          </p:nvPr>
        </p:nvSpPr>
        <p:spPr/>
        <p:txBody>
          <a:bodyPr rtlCol="0"/>
          <a:lstStyle/>
          <a:p>
            <a:pPr rtl="0"/>
            <a:endParaRPr lang="en-GB" noProof="0"/>
          </a:p>
        </p:txBody>
      </p:sp>
      <p:sp>
        <p:nvSpPr>
          <p:cNvPr id="4" name="Slide Number Placeholder 3"/>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222582467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rtlCol="0">
            <a:noAutofit/>
          </a:bodyPr>
          <a:lstStyle>
            <a:lvl1pPr>
              <a:lnSpc>
                <a:spcPct val="80000"/>
              </a:lnSpc>
              <a:defRPr sz="4000"/>
            </a:lvl1pPr>
          </a:lstStyle>
          <a:p>
            <a:pPr rtl="0"/>
            <a:r>
              <a:rPr lang="en-US" noProof="0"/>
              <a:t>Click to edit Master title style</a:t>
            </a:r>
            <a:endParaRPr lang="en-GB" noProof="0"/>
          </a:p>
        </p:txBody>
      </p:sp>
      <p:sp>
        <p:nvSpPr>
          <p:cNvPr id="3" name="Content Placeholder 2"/>
          <p:cNvSpPr>
            <a:spLocks noGrp="1"/>
          </p:cNvSpPr>
          <p:nvPr>
            <p:ph idx="1"/>
          </p:nvPr>
        </p:nvSpPr>
        <p:spPr>
          <a:xfrm>
            <a:off x="5715000" y="822960"/>
            <a:ext cx="5678424" cy="5184648"/>
          </a:xfrm>
        </p:spPr>
        <p:txBody>
          <a:bodyPr rtlCol="0"/>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Text Placeholder 3"/>
          <p:cNvSpPr>
            <a:spLocks noGrp="1"/>
          </p:cNvSpPr>
          <p:nvPr>
            <p:ph type="body" sz="half" idx="2"/>
          </p:nvPr>
        </p:nvSpPr>
        <p:spPr>
          <a:xfrm>
            <a:off x="1024128" y="2257506"/>
            <a:ext cx="4389120" cy="3762294"/>
          </a:xfrm>
        </p:spPr>
        <p:txBody>
          <a:bodyPr lIns="91440" rIns="91440" rtlCol="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noProof="0"/>
              <a:t>Click to edit Master text styles</a:t>
            </a:r>
          </a:p>
        </p:txBody>
      </p:sp>
      <p:sp>
        <p:nvSpPr>
          <p:cNvPr id="5" name="Date Placeholder 4"/>
          <p:cNvSpPr>
            <a:spLocks noGrp="1"/>
          </p:cNvSpPr>
          <p:nvPr>
            <p:ph type="dt" sz="half" idx="10"/>
          </p:nvPr>
        </p:nvSpPr>
        <p:spPr/>
        <p:txBody>
          <a:bodyPr rtlCol="0"/>
          <a:lstStyle/>
          <a:p>
            <a:pPr rtl="0"/>
            <a:fld id="{EA997FB5-D1FA-4662-A4A1-53CA29677368}" type="datetime1">
              <a:rPr lang="en-GB" noProof="0" smtClean="0"/>
              <a:t>22/10/2024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spTree>
    <p:extLst>
      <p:ext uri="{BB962C8B-B14F-4D97-AF65-F5344CB8AC3E}">
        <p14:creationId xmlns:p14="http://schemas.microsoft.com/office/powerpoint/2010/main" val="206963708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rtlCol="0" anchor="ctr">
            <a:normAutofit/>
          </a:bodyPr>
          <a:lstStyle>
            <a:lvl1pPr algn="r">
              <a:defRPr sz="5000" spc="200" baseline="0"/>
            </a:lvl1pPr>
          </a:lstStyle>
          <a:p>
            <a:pPr rtl="0"/>
            <a:r>
              <a:rPr lang="en-US" noProof="0"/>
              <a:t>Click to edit Master title style</a:t>
            </a:r>
            <a:endParaRPr lang="en-GB" noProof="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a:t>Click icon to add picture</a:t>
            </a:r>
            <a:endParaRPr lang="en-GB" noProof="0"/>
          </a:p>
        </p:txBody>
      </p:sp>
      <p:sp>
        <p:nvSpPr>
          <p:cNvPr id="4" name="Text Placeholder 3"/>
          <p:cNvSpPr>
            <a:spLocks noGrp="1"/>
          </p:cNvSpPr>
          <p:nvPr>
            <p:ph type="body" sz="half" idx="2"/>
          </p:nvPr>
        </p:nvSpPr>
        <p:spPr>
          <a:xfrm>
            <a:off x="8610600" y="4960138"/>
            <a:ext cx="3200400" cy="1463040"/>
          </a:xfrm>
        </p:spPr>
        <p:txBody>
          <a:bodyPr lIns="91440" rIns="91440" rtlCol="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noProof="0"/>
              <a:t>Click to edit Master text styles</a:t>
            </a:r>
          </a:p>
        </p:txBody>
      </p:sp>
      <p:sp>
        <p:nvSpPr>
          <p:cNvPr id="5" name="Date Placeholder 4"/>
          <p:cNvSpPr>
            <a:spLocks noGrp="1"/>
          </p:cNvSpPr>
          <p:nvPr>
            <p:ph type="dt" sz="half" idx="10"/>
          </p:nvPr>
        </p:nvSpPr>
        <p:spPr/>
        <p:txBody>
          <a:bodyPr rtlCol="0"/>
          <a:lstStyle/>
          <a:p>
            <a:pPr rtl="0"/>
            <a:fld id="{03F4D49A-42C3-476C-8A65-D4D5D4AC6AE8}" type="datetime1">
              <a:rPr lang="en-GB" noProof="0" smtClean="0"/>
              <a:t>22/10/2024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7966EA62-41C5-4F9A-A915-5B0BC739C923}" type="slidenum">
              <a:rPr lang="en-GB" noProof="0" smtClean="0"/>
              <a:t>‹#›</a:t>
            </a:fld>
            <a:endParaRPr lang="en-GB" noProof="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2949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pPr rtl="0"/>
            <a:r>
              <a:rPr lang="en-US" noProof="0"/>
              <a:t>Click to edit Master title style</a:t>
            </a:r>
            <a:endParaRPr lang="en-GB" noProof="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315867CD-1293-4422-82FA-A38FDD3EC0A3}" type="datetime1">
              <a:rPr lang="en-GB" noProof="0" smtClean="0"/>
              <a:t>22/10/2024</a:t>
            </a:fld>
            <a:endParaRPr lang="en-GB" noProof="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rtl="0"/>
            <a:endParaRPr lang="en-GB" noProof="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pPr rtl="0"/>
            <a:fld id="{7966EA62-41C5-4F9A-A915-5B0BC739C923}" type="slidenum">
              <a:rPr lang="en-GB" noProof="0" smtClean="0"/>
              <a:t>‹#›</a:t>
            </a:fld>
            <a:endParaRPr lang="en-GB" noProof="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1064618"/>
      </p:ext>
    </p:extLst>
  </p:cSld>
  <p:clrMap bg1="lt1" tx1="dk1" bg2="lt2" tx2="dk2" accent1="accent1" accent2="accent2" accent3="accent3" accent4="accent4" accent5="accent5" accent6="accent6" hlink="hlink" folHlink="folHlink"/>
  <p:sldLayoutIdLst>
    <p:sldLayoutId id="2147484494" r:id="rId1"/>
    <p:sldLayoutId id="2147484495" r:id="rId2"/>
    <p:sldLayoutId id="2147484496" r:id="rId3"/>
    <p:sldLayoutId id="2147484497" r:id="rId4"/>
    <p:sldLayoutId id="2147484498" r:id="rId5"/>
    <p:sldLayoutId id="2147484499" r:id="rId6"/>
    <p:sldLayoutId id="2147484500" r:id="rId7"/>
    <p:sldLayoutId id="2147484501" r:id="rId8"/>
    <p:sldLayoutId id="2147484502" r:id="rId9"/>
    <p:sldLayoutId id="2147484503" r:id="rId10"/>
    <p:sldLayoutId id="2147484504" r:id="rId11"/>
  </p:sldLayoutIdLst>
  <p:hf sldNum="0" hdr="0" ft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33245" y="824452"/>
            <a:ext cx="3033446" cy="3280832"/>
          </a:xfrm>
        </p:spPr>
        <p:txBody>
          <a:bodyPr lIns="0" tIns="0" rIns="0" bIns="0" rtlCol="0">
            <a:noAutofit/>
          </a:bodyPr>
          <a:lstStyle/>
          <a:p>
            <a:pPr rtl="0"/>
            <a:r>
              <a:rPr lang="en-GB" spc="-150" dirty="0"/>
              <a:t>Haslemere town council </a:t>
            </a:r>
            <a:br>
              <a:rPr lang="en-GB" spc="-150" dirty="0"/>
            </a:br>
            <a:r>
              <a:rPr lang="en-GB" sz="4000" spc="-150" dirty="0"/>
              <a:t>Organisation Chart</a:t>
            </a:r>
            <a:br>
              <a:rPr lang="en-GB" sz="4000" spc="-150" dirty="0"/>
            </a:br>
            <a:r>
              <a:rPr lang="en-GB" sz="1800" spc="-150" dirty="0"/>
              <a:t>all staff are  employed on a permanent basis and based at the town hall, high </a:t>
            </a:r>
            <a:r>
              <a:rPr lang="en-GB" sz="1800" spc="-150" dirty="0" err="1"/>
              <a:t>st</a:t>
            </a:r>
            <a:r>
              <a:rPr lang="en-GB" sz="1800" spc="-150" dirty="0"/>
              <a:t>,  Haslemere, gu27 2hg</a:t>
            </a:r>
            <a:br>
              <a:rPr lang="en-GB" sz="1800" spc="-150" dirty="0"/>
            </a:br>
            <a:r>
              <a:rPr lang="en-GB" sz="1200" spc="-150" dirty="0">
                <a:latin typeface="Arial" panose="020B0604020202020204" pitchFamily="34" charset="0"/>
                <a:cs typeface="Arial" panose="020B0604020202020204" pitchFamily="34" charset="0"/>
              </a:rPr>
              <a:t>01428 654305  </a:t>
            </a:r>
            <a:r>
              <a:rPr lang="en-GB" sz="1200" cap="none" spc="-150" dirty="0">
                <a:latin typeface="Arial" panose="020B0604020202020204" pitchFamily="34" charset="0"/>
                <a:cs typeface="Arial" panose="020B0604020202020204" pitchFamily="34" charset="0"/>
              </a:rPr>
              <a:t>admin@haslemeretc.org</a:t>
            </a:r>
          </a:p>
        </p:txBody>
      </p:sp>
      <p:cxnSp>
        <p:nvCxnSpPr>
          <p:cNvPr id="99" name="Straight Connector 98">
            <a:extLst>
              <a:ext uri="{FF2B5EF4-FFF2-40B4-BE49-F238E27FC236}">
                <a16:creationId xmlns:a16="http://schemas.microsoft.com/office/drawing/2014/main" id="{67799EAF-F8D9-4832-85BE-85588AE221FC}"/>
              </a:ext>
              <a:ext uri="{C183D7F6-B498-43B3-948B-1728B52AA6E4}">
                <adec:decorative xmlns:adec="http://schemas.microsoft.com/office/drawing/2017/decorative" val="1"/>
              </a:ext>
            </a:extLst>
          </p:cNvPr>
          <p:cNvCxnSpPr>
            <a:cxnSpLocks/>
          </p:cNvCxnSpPr>
          <p:nvPr/>
        </p:nvCxnSpPr>
        <p:spPr>
          <a:xfrm flipH="1">
            <a:off x="6539840" y="2387441"/>
            <a:ext cx="951572"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Rectangle 18" descr="Hierarchy Level 1">
            <a:extLst>
              <a:ext uri="{FF2B5EF4-FFF2-40B4-BE49-F238E27FC236}">
                <a16:creationId xmlns:a16="http://schemas.microsoft.com/office/drawing/2014/main" id="{21C604EF-32A3-42D7-8586-5D643B7D12C1}"/>
              </a:ext>
            </a:extLst>
          </p:cNvPr>
          <p:cNvSpPr/>
          <p:nvPr/>
        </p:nvSpPr>
        <p:spPr>
          <a:xfrm>
            <a:off x="3943349" y="824451"/>
            <a:ext cx="7096125" cy="697337"/>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pPr>
            <a:r>
              <a:rPr lang="en-GB" sz="2000" b="1" dirty="0">
                <a:solidFill>
                  <a:schemeClr val="bg1"/>
                </a:solidFill>
                <a:latin typeface="+mj-lt"/>
              </a:rPr>
              <a:t>STAFFING COMMITTEE</a:t>
            </a:r>
          </a:p>
          <a:p>
            <a:pPr algn="ctr" defTabSz="577850">
              <a:lnSpc>
                <a:spcPct val="90000"/>
              </a:lnSpc>
              <a:spcBef>
                <a:spcPct val="0"/>
              </a:spcBef>
            </a:pPr>
            <a:r>
              <a:rPr lang="en-GB" sz="2000" b="1" dirty="0">
                <a:solidFill>
                  <a:schemeClr val="bg1"/>
                </a:solidFill>
                <a:latin typeface="+mj-lt"/>
              </a:rPr>
              <a:t>(COMPOSED OF HTC COUNCILLORS)</a:t>
            </a:r>
          </a:p>
        </p:txBody>
      </p:sp>
      <p:sp>
        <p:nvSpPr>
          <p:cNvPr id="32" name="Rectangle 31" descr="Hierarchy Sub Level">
            <a:extLst>
              <a:ext uri="{FF2B5EF4-FFF2-40B4-BE49-F238E27FC236}">
                <a16:creationId xmlns:a16="http://schemas.microsoft.com/office/drawing/2014/main" id="{05E740D1-0BDB-44A7-8B44-8DBC24EE1D85}"/>
              </a:ext>
            </a:extLst>
          </p:cNvPr>
          <p:cNvSpPr/>
          <p:nvPr/>
        </p:nvSpPr>
        <p:spPr>
          <a:xfrm>
            <a:off x="6193166" y="1752522"/>
            <a:ext cx="2596490" cy="887708"/>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pPr>
            <a:r>
              <a:rPr lang="en-GB" sz="2000" b="1" dirty="0">
                <a:solidFill>
                  <a:schemeClr val="bg1"/>
                </a:solidFill>
                <a:latin typeface="+mj-lt"/>
              </a:rPr>
              <a:t>TOWN CLERK*</a:t>
            </a:r>
          </a:p>
        </p:txBody>
      </p:sp>
      <p:cxnSp>
        <p:nvCxnSpPr>
          <p:cNvPr id="3" name="Straight Connector 2">
            <a:extLst>
              <a:ext uri="{FF2B5EF4-FFF2-40B4-BE49-F238E27FC236}">
                <a16:creationId xmlns:a16="http://schemas.microsoft.com/office/drawing/2014/main" id="{7D89A366-11BB-788B-F38A-FAE08046EBA7}"/>
              </a:ext>
            </a:extLst>
          </p:cNvPr>
          <p:cNvCxnSpPr>
            <a:cxnSpLocks/>
          </p:cNvCxnSpPr>
          <p:nvPr/>
        </p:nvCxnSpPr>
        <p:spPr>
          <a:xfrm>
            <a:off x="7491412" y="1521788"/>
            <a:ext cx="0" cy="221287"/>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FE71160-8FA0-9300-1F4E-A3E16328300B}"/>
              </a:ext>
            </a:extLst>
          </p:cNvPr>
          <p:cNvCxnSpPr>
            <a:cxnSpLocks/>
          </p:cNvCxnSpPr>
          <p:nvPr/>
        </p:nvCxnSpPr>
        <p:spPr>
          <a:xfrm>
            <a:off x="7491412" y="2655239"/>
            <a:ext cx="0" cy="221287"/>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69DE884F-DB50-3450-2627-AE624D96D833}"/>
              </a:ext>
            </a:extLst>
          </p:cNvPr>
          <p:cNvGrpSpPr/>
          <p:nvPr/>
        </p:nvGrpSpPr>
        <p:grpSpPr>
          <a:xfrm>
            <a:off x="3943349" y="2876526"/>
            <a:ext cx="7096122" cy="1286238"/>
            <a:chOff x="3948575" y="2680593"/>
            <a:chExt cx="6967017" cy="1286238"/>
          </a:xfrm>
        </p:grpSpPr>
        <p:sp>
          <p:nvSpPr>
            <p:cNvPr id="22" name="Rectangle 21" descr="Hierarchy Level 2 Item 2">
              <a:extLst>
                <a:ext uri="{FF2B5EF4-FFF2-40B4-BE49-F238E27FC236}">
                  <a16:creationId xmlns:a16="http://schemas.microsoft.com/office/drawing/2014/main" id="{FAC2903E-5B1B-456C-94C2-FC7E867D4F53}"/>
                </a:ext>
              </a:extLst>
            </p:cNvPr>
            <p:cNvSpPr/>
            <p:nvPr/>
          </p:nvSpPr>
          <p:spPr>
            <a:xfrm>
              <a:off x="3948575" y="2922451"/>
              <a:ext cx="1644921" cy="1044380"/>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spcAft>
                  <a:spcPct val="35000"/>
                </a:spcAft>
              </a:pPr>
              <a:r>
                <a:rPr lang="en-GB" sz="2000" b="1" dirty="0">
                  <a:solidFill>
                    <a:schemeClr val="bg1"/>
                  </a:solidFill>
                  <a:latin typeface="+mj-lt"/>
                </a:rPr>
                <a:t>DEPUTY TOWN CLERK</a:t>
              </a:r>
            </a:p>
          </p:txBody>
        </p:sp>
        <p:sp>
          <p:nvSpPr>
            <p:cNvPr id="24" name="Rectangle 23" descr="Hierarchy Level 2 Item 3">
              <a:extLst>
                <a:ext uri="{FF2B5EF4-FFF2-40B4-BE49-F238E27FC236}">
                  <a16:creationId xmlns:a16="http://schemas.microsoft.com/office/drawing/2014/main" id="{E229E048-A3A7-4692-842F-3C90638B8575}"/>
                </a:ext>
              </a:extLst>
            </p:cNvPr>
            <p:cNvSpPr/>
            <p:nvPr/>
          </p:nvSpPr>
          <p:spPr>
            <a:xfrm>
              <a:off x="5722607" y="2922451"/>
              <a:ext cx="1644921" cy="1044380"/>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spcAft>
                  <a:spcPct val="35000"/>
                </a:spcAft>
              </a:pPr>
              <a:r>
                <a:rPr lang="en-GB" sz="2000" b="1" dirty="0">
                  <a:solidFill>
                    <a:schemeClr val="bg1"/>
                  </a:solidFill>
                  <a:latin typeface="+mj-lt"/>
                </a:rPr>
                <a:t>SUPPORT SERVICES OFFICER</a:t>
              </a:r>
            </a:p>
          </p:txBody>
        </p:sp>
        <p:sp>
          <p:nvSpPr>
            <p:cNvPr id="26" name="Rectangle 25" descr="Hierarchy Level 2 Item 4">
              <a:extLst>
                <a:ext uri="{FF2B5EF4-FFF2-40B4-BE49-F238E27FC236}">
                  <a16:creationId xmlns:a16="http://schemas.microsoft.com/office/drawing/2014/main" id="{6CC65D6C-DD16-4338-8CA6-BFA0B65035D7}"/>
                </a:ext>
              </a:extLst>
            </p:cNvPr>
            <p:cNvSpPr/>
            <p:nvPr/>
          </p:nvSpPr>
          <p:spPr>
            <a:xfrm>
              <a:off x="7496639" y="2922451"/>
              <a:ext cx="1644921" cy="1044380"/>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spcAft>
                  <a:spcPct val="35000"/>
                </a:spcAft>
              </a:pPr>
              <a:r>
                <a:rPr lang="en-GB" sz="2000" b="1" dirty="0">
                  <a:solidFill>
                    <a:schemeClr val="bg1"/>
                  </a:solidFill>
                  <a:latin typeface="+mj-lt"/>
                </a:rPr>
                <a:t>PROJECT AND AMENITIES OFFICER</a:t>
              </a:r>
            </a:p>
          </p:txBody>
        </p:sp>
        <p:sp>
          <p:nvSpPr>
            <p:cNvPr id="28" name="Rectangle 27" descr="Hierarchy Level 2 Item 5">
              <a:extLst>
                <a:ext uri="{FF2B5EF4-FFF2-40B4-BE49-F238E27FC236}">
                  <a16:creationId xmlns:a16="http://schemas.microsoft.com/office/drawing/2014/main" id="{D9B98AB0-A449-4332-82F4-94318C473B83}"/>
                </a:ext>
              </a:extLst>
            </p:cNvPr>
            <p:cNvSpPr/>
            <p:nvPr/>
          </p:nvSpPr>
          <p:spPr>
            <a:xfrm>
              <a:off x="9270671" y="2922451"/>
              <a:ext cx="1644921" cy="1044380"/>
            </a:xfrm>
            <a:prstGeom prst="rect">
              <a:avLst/>
            </a:prstGeom>
            <a:solidFill>
              <a:srgbClr val="943C94"/>
            </a:solidFill>
            <a:ln w="12700">
              <a:solidFill>
                <a:schemeClr val="tx1"/>
              </a:solidFill>
            </a:ln>
            <a:scene3d>
              <a:camera prst="orthographicFront"/>
              <a:lightRig rig="flat" dir="t"/>
            </a:scene3d>
            <a:sp3d prstMaterial="dkEdge"/>
          </p:spPr>
          <p:style>
            <a:lnRef idx="0">
              <a:schemeClr val="lt2">
                <a:hueOff val="0"/>
                <a:satOff val="0"/>
                <a:lumOff val="0"/>
                <a:alphaOff val="0"/>
              </a:schemeClr>
            </a:lnRef>
            <a:fillRef idx="2">
              <a:scrgbClr r="0" g="0" b="0"/>
            </a:fillRef>
            <a:effectRef idx="1">
              <a:schemeClr val="dk2">
                <a:hueOff val="0"/>
                <a:satOff val="0"/>
                <a:lumOff val="0"/>
                <a:alphaOff val="0"/>
              </a:schemeClr>
            </a:effectRef>
            <a:fontRef idx="minor">
              <a:schemeClr val="dk1"/>
            </a:fontRef>
          </p:style>
          <p:txBody>
            <a:bodyPr spcFirstLastPara="0" vert="horz" wrap="square" lIns="72000" tIns="108000" rIns="72000" bIns="0" numCol="1" spcCol="1270" rtlCol="0" anchor="t" anchorCtr="0">
              <a:noAutofit/>
            </a:bodyPr>
            <a:lstStyle/>
            <a:p>
              <a:pPr algn="ctr" defTabSz="577850">
                <a:lnSpc>
                  <a:spcPct val="90000"/>
                </a:lnSpc>
                <a:spcBef>
                  <a:spcPct val="0"/>
                </a:spcBef>
                <a:spcAft>
                  <a:spcPct val="35000"/>
                </a:spcAft>
              </a:pPr>
              <a:r>
                <a:rPr lang="en-GB" sz="2000" b="1" dirty="0">
                  <a:solidFill>
                    <a:schemeClr val="bg1"/>
                  </a:solidFill>
                  <a:latin typeface="+mj-lt"/>
                </a:rPr>
                <a:t>OFFICE ADMINISTRATOR</a:t>
              </a:r>
            </a:p>
          </p:txBody>
        </p:sp>
        <p:cxnSp>
          <p:nvCxnSpPr>
            <p:cNvPr id="6" name="Straight Connector 5">
              <a:extLst>
                <a:ext uri="{FF2B5EF4-FFF2-40B4-BE49-F238E27FC236}">
                  <a16:creationId xmlns:a16="http://schemas.microsoft.com/office/drawing/2014/main" id="{F1AB447B-3314-8F02-5904-BEAFA24594E3}"/>
                </a:ext>
              </a:extLst>
            </p:cNvPr>
            <p:cNvCxnSpPr>
              <a:cxnSpLocks/>
            </p:cNvCxnSpPr>
            <p:nvPr/>
          </p:nvCxnSpPr>
          <p:spPr>
            <a:xfrm>
              <a:off x="4771035" y="2686155"/>
              <a:ext cx="5322096"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6EEEE65-A533-DFBB-5DAF-464BF862EB2F}"/>
                </a:ext>
              </a:extLst>
            </p:cNvPr>
            <p:cNvCxnSpPr/>
            <p:nvPr/>
          </p:nvCxnSpPr>
          <p:spPr>
            <a:xfrm>
              <a:off x="4771035" y="2686155"/>
              <a:ext cx="0" cy="23629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F7C9200-06BB-2FCD-2541-1A2506BC8400}"/>
                </a:ext>
              </a:extLst>
            </p:cNvPr>
            <p:cNvCxnSpPr>
              <a:cxnSpLocks/>
            </p:cNvCxnSpPr>
            <p:nvPr/>
          </p:nvCxnSpPr>
          <p:spPr>
            <a:xfrm>
              <a:off x="6539840" y="2680593"/>
              <a:ext cx="0" cy="24185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AA14F0BC-9202-750F-0C1F-FDC3F9C0E9F9}"/>
                </a:ext>
              </a:extLst>
            </p:cNvPr>
            <p:cNvCxnSpPr>
              <a:cxnSpLocks/>
              <a:endCxn id="26" idx="0"/>
            </p:cNvCxnSpPr>
            <p:nvPr/>
          </p:nvCxnSpPr>
          <p:spPr>
            <a:xfrm>
              <a:off x="8319100" y="2680593"/>
              <a:ext cx="0" cy="241858"/>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4FD483E-4329-3EA5-29FA-6F5E3D089D94}"/>
                </a:ext>
              </a:extLst>
            </p:cNvPr>
            <p:cNvCxnSpPr>
              <a:stCxn id="28" idx="0"/>
            </p:cNvCxnSpPr>
            <p:nvPr/>
          </p:nvCxnSpPr>
          <p:spPr>
            <a:xfrm flipH="1" flipV="1">
              <a:off x="10093131" y="2680593"/>
              <a:ext cx="1" cy="241858"/>
            </a:xfrm>
            <a:prstGeom prst="line">
              <a:avLst/>
            </a:prstGeom>
            <a:ln w="15875"/>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2F9372AD-3576-6D58-67C5-BB8F7ED4B8D0}"/>
              </a:ext>
            </a:extLst>
          </p:cNvPr>
          <p:cNvSpPr txBox="1"/>
          <p:nvPr/>
        </p:nvSpPr>
        <p:spPr>
          <a:xfrm>
            <a:off x="3943348" y="4482453"/>
            <a:ext cx="7096122" cy="2062103"/>
          </a:xfrm>
          <a:prstGeom prst="rect">
            <a:avLst/>
          </a:prstGeom>
          <a:noFill/>
        </p:spPr>
        <p:txBody>
          <a:bodyPr wrap="square" rtlCol="0">
            <a:spAutoFit/>
          </a:bodyPr>
          <a:lstStyle/>
          <a:p>
            <a:r>
              <a:rPr lang="en-GB" sz="1600" dirty="0"/>
              <a:t>*The Town Clerk is responsible for the day to day management of the Council’s assets and paid staff (4). They are the Council’s proper officer and Responsible Financial Officer, overseeing the Council’s budget which in 2024-25 was circa £500,000.</a:t>
            </a:r>
          </a:p>
          <a:p>
            <a:r>
              <a:rPr lang="en-GB" sz="1600" dirty="0"/>
              <a:t>Number of employees with salary in excess of £50,000 (1)</a:t>
            </a:r>
          </a:p>
          <a:p>
            <a:r>
              <a:rPr lang="en-GB" sz="1600" dirty="0"/>
              <a:t>Pay multiple 2024-25 based on full time equivalent salaries:		</a:t>
            </a:r>
          </a:p>
          <a:p>
            <a:r>
              <a:rPr lang="en-GB" sz="1600" dirty="0"/>
              <a:t>Highest Paid	Median Pay	Pay ratio</a:t>
            </a:r>
          </a:p>
          <a:p>
            <a:r>
              <a:rPr lang="en-GB" sz="1600" dirty="0"/>
              <a:t>£55,325.00	£30,354.00	1.82</a:t>
            </a:r>
          </a:p>
          <a:p>
            <a:endParaRPr lang="en-GB" sz="1600" dirty="0"/>
          </a:p>
        </p:txBody>
      </p:sp>
    </p:spTree>
    <p:extLst>
      <p:ext uri="{BB962C8B-B14F-4D97-AF65-F5344CB8AC3E}">
        <p14:creationId xmlns:p14="http://schemas.microsoft.com/office/powerpoint/2010/main" val="42129725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Office_60957718_TF11561227_Win32" id="{88CB2605-DA15-4995-9EEC-01036B816BE8}" vid="{949CEB60-83A2-4CDB-9691-085789CBA3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Simple organisation chart</Template>
  <TotalTime>86</TotalTime>
  <Words>146</Words>
  <Application>Microsoft Office PowerPoint</Application>
  <PresentationFormat>Widescreen</PresentationFormat>
  <Paragraphs>14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Tw Cen MT</vt:lpstr>
      <vt:lpstr>Tw Cen MT Condensed</vt:lpstr>
      <vt:lpstr>Wingdings 3</vt:lpstr>
      <vt:lpstr>Integral</vt:lpstr>
      <vt:lpstr>Haslemere town council  Organisation Chart all staff are  employed on a permanent basis and based at the town hall, high st,  Haslemere, gu27 2hg 01428 654305  admin@haslemeretc.org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Haslemere town council  Organisation Chart</dc:title>
  <dc:creator>Lisa O'Sullivan</dc:creator>
  <cp:lastModifiedBy>Lisa O'Sullivan</cp:lastModifiedBy>
  <cp:revision>12</cp:revision>
  <dcterms:created xsi:type="dcterms:W3CDTF">2023-04-21T13:40:33Z</dcterms:created>
  <dcterms:modified xsi:type="dcterms:W3CDTF">2024-10-22T13:25:32Z</dcterms:modified>
</cp:coreProperties>
</file>